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302" r:id="rId2"/>
    <p:sldId id="274" r:id="rId3"/>
    <p:sldId id="300" r:id="rId4"/>
    <p:sldId id="297" r:id="rId5"/>
    <p:sldId id="299" r:id="rId6"/>
    <p:sldId id="294" r:id="rId7"/>
    <p:sldId id="29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eb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multiplicatifs.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B636B3DB-170B-465B-AEF9-61EE6DDD32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2" b="14885"/>
          <a:stretch/>
        </p:blipFill>
        <p:spPr>
          <a:xfrm>
            <a:off x="5498177" y="4287289"/>
            <a:ext cx="3645823" cy="257071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29541" y="1491515"/>
            <a:ext cx="7490460" cy="4802605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742257" y="2431203"/>
            <a:ext cx="6130983" cy="238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la vitrine, il y a 120 macarons.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vendeuse veut les ranger en boites de 10.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boites peut-elle faire ?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18EEDF-08AC-60A1-8F96-9E4C6099F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1D3106F-6BF8-3F60-7706-2E3F0A0580C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A6457C7-86D1-429F-09A3-9BA79DEAD84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720CBAC-8435-4AC3-8A2C-90BE45C4481E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7A8987B-1865-3868-4D18-5014EEAB171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parts que je peux faire.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E80362-CE34-C96B-FFE0-FEEBFDB0A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CAFD367-FCE4-8D60-3600-729A1AC42E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3F75123-BCBF-447D-C98B-D2CAE6F09F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A75AD5C-C977-8712-0AF6-54D11C884536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D44010-3659-7BFF-4069-B7D0A3FA94D8}"/>
              </a:ext>
            </a:extLst>
          </p:cNvPr>
          <p:cNvSpPr/>
          <p:nvPr/>
        </p:nvSpPr>
        <p:spPr>
          <a:xfrm>
            <a:off x="5829021" y="2568817"/>
            <a:ext cx="2423439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120 macarons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BC16B2-E26E-9998-9295-8A5096FA5B87}"/>
              </a:ext>
            </a:extLst>
          </p:cNvPr>
          <p:cNvSpPr/>
          <p:nvPr/>
        </p:nvSpPr>
        <p:spPr>
          <a:xfrm>
            <a:off x="5829021" y="3079050"/>
            <a:ext cx="739419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3435206" y="4230042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120 : 10 =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5196838" y="4259646"/>
            <a:ext cx="75438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Elle peut faire 10 boites.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DEF6E7-00FF-68C2-D8FD-FCE8C61B9DF4}"/>
              </a:ext>
            </a:extLst>
          </p:cNvPr>
          <p:cNvSpPr/>
          <p:nvPr/>
        </p:nvSpPr>
        <p:spPr>
          <a:xfrm>
            <a:off x="7513041" y="3087710"/>
            <a:ext cx="739419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A97632C-5675-8F14-3FF2-712CF7EC0973}"/>
              </a:ext>
            </a:extLst>
          </p:cNvPr>
          <p:cNvSpPr/>
          <p:nvPr/>
        </p:nvSpPr>
        <p:spPr>
          <a:xfrm>
            <a:off x="6667081" y="3103714"/>
            <a:ext cx="739419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96E28088-EBF3-AB19-CF85-62A1486E3806}"/>
              </a:ext>
            </a:extLst>
          </p:cNvPr>
          <p:cNvSpPr/>
          <p:nvPr/>
        </p:nvSpPr>
        <p:spPr>
          <a:xfrm rot="5400000">
            <a:off x="6901897" y="2719554"/>
            <a:ext cx="269223" cy="2155338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F4E7EC1-11AD-FEBE-DD22-D98CB324AF21}"/>
              </a:ext>
            </a:extLst>
          </p:cNvPr>
          <p:cNvSpPr/>
          <p:nvPr/>
        </p:nvSpPr>
        <p:spPr>
          <a:xfrm>
            <a:off x="6003689" y="3902231"/>
            <a:ext cx="2110489" cy="339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126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4" grpId="0" animBg="1"/>
      <p:bldP spid="13" grpId="0" animBg="1"/>
      <p:bldP spid="14" grpId="0"/>
      <p:bldP spid="15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14FA8-4ADC-8298-19B0-87D4E5932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0512C4-BE84-6665-03C9-FEA7C63FE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EBE60E1-ACDC-9EE2-371C-791E6D19C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72" y="3429000"/>
            <a:ext cx="4078207" cy="4078207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69AAE481-E350-9E15-E0EE-8EB73301EC99}"/>
              </a:ext>
            </a:extLst>
          </p:cNvPr>
          <p:cNvSpPr/>
          <p:nvPr/>
        </p:nvSpPr>
        <p:spPr>
          <a:xfrm>
            <a:off x="194053" y="1508932"/>
            <a:ext cx="8047333" cy="484614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3D6E749-95DA-5117-8ED1-71370B550E4A}"/>
              </a:ext>
            </a:extLst>
          </p:cNvPr>
          <p:cNvSpPr txBox="1"/>
          <p:nvPr/>
        </p:nvSpPr>
        <p:spPr>
          <a:xfrm>
            <a:off x="472354" y="2612599"/>
            <a:ext cx="7490730" cy="1947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pâtissier a préparé 72 cookies. Il les vend par paquets de 8.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</a:t>
            </a: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paquets y a-t-il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071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25DFC-966D-0DEF-1833-D583100B3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C4350C-F455-C632-0629-DFB91DAD6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46F87C9-CA24-BB12-0387-5B40962ED7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F524B20-03EC-D566-6CDC-ECE2E69C4DE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0A7F4CF-4156-9549-A8AB-86F2915C768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FF8CA30-F3D1-6E84-E61E-861E07669FAC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EEE6BCC-C94D-79C5-D2EC-9E5C9B324E7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95FD58F-8A21-8783-3DEC-DC16F6BD5039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paquets.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B2E4F5A-B919-73B0-BAC3-435C50FFEF56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9 paquets.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B3366EF-6438-E1FA-8F90-A44A31286A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D3D4C6C-9F75-BDA0-B542-174FA1BCA4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25DB458-2896-AFEA-A907-FA97CB4FCBB6}"/>
              </a:ext>
            </a:extLst>
          </p:cNvPr>
          <p:cNvSpPr txBox="1"/>
          <p:nvPr/>
        </p:nvSpPr>
        <p:spPr>
          <a:xfrm>
            <a:off x="3435206" y="4220380"/>
            <a:ext cx="461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72 : 8 = 9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AEEC6C0-E315-EA55-D23B-95651CE87C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AFB1F509-0104-0D8B-5D96-9609FF9DB803}"/>
              </a:ext>
            </a:extLst>
          </p:cNvPr>
          <p:cNvSpPr txBox="1"/>
          <p:nvPr/>
        </p:nvSpPr>
        <p:spPr>
          <a:xfrm>
            <a:off x="3435206" y="2510447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7214CD3E-6F30-57F8-5D50-4E25D8BC4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44A217-E692-A4A4-E29C-2217C2E2C09E}"/>
              </a:ext>
            </a:extLst>
          </p:cNvPr>
          <p:cNvSpPr/>
          <p:nvPr/>
        </p:nvSpPr>
        <p:spPr>
          <a:xfrm>
            <a:off x="6198923" y="2545532"/>
            <a:ext cx="2423439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72 cookies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5C3F93-2F15-D032-4986-CD5999981F4B}"/>
              </a:ext>
            </a:extLst>
          </p:cNvPr>
          <p:cNvSpPr/>
          <p:nvPr/>
        </p:nvSpPr>
        <p:spPr>
          <a:xfrm>
            <a:off x="6198923" y="3055765"/>
            <a:ext cx="739419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6751D1-6CE5-C2D0-0DBA-F05BC445AF4F}"/>
              </a:ext>
            </a:extLst>
          </p:cNvPr>
          <p:cNvSpPr/>
          <p:nvPr/>
        </p:nvSpPr>
        <p:spPr>
          <a:xfrm>
            <a:off x="7882943" y="3064425"/>
            <a:ext cx="739419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859BF1-EE36-2D54-BE60-A728F856D34C}"/>
              </a:ext>
            </a:extLst>
          </p:cNvPr>
          <p:cNvSpPr/>
          <p:nvPr/>
        </p:nvSpPr>
        <p:spPr>
          <a:xfrm>
            <a:off x="7036983" y="3080429"/>
            <a:ext cx="739419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22" name="Accolade fermante 21">
            <a:extLst>
              <a:ext uri="{FF2B5EF4-FFF2-40B4-BE49-F238E27FC236}">
                <a16:creationId xmlns:a16="http://schemas.microsoft.com/office/drawing/2014/main" id="{0FA6FCDF-3EBC-3089-AB37-9B909F2DC196}"/>
              </a:ext>
            </a:extLst>
          </p:cNvPr>
          <p:cNvSpPr/>
          <p:nvPr/>
        </p:nvSpPr>
        <p:spPr>
          <a:xfrm rot="5400000">
            <a:off x="7271799" y="2696269"/>
            <a:ext cx="269223" cy="2155338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D8013DF-E582-2BF7-8C66-E3906CFDA5A1}"/>
              </a:ext>
            </a:extLst>
          </p:cNvPr>
          <p:cNvSpPr/>
          <p:nvPr/>
        </p:nvSpPr>
        <p:spPr>
          <a:xfrm>
            <a:off x="6373591" y="3878946"/>
            <a:ext cx="2110489" cy="339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2605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4" grpId="0" animBg="1"/>
      <p:bldP spid="5" grpId="0" animBg="1"/>
      <p:bldP spid="15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8EC660D-883B-AA8C-5BA5-75CA9D8A4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92" y="2357647"/>
            <a:ext cx="3000235" cy="450035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92468" y="1387012"/>
            <a:ext cx="8047333" cy="517380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48390" y="1928578"/>
            <a:ext cx="7135488" cy="3235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L’agricultrice a récolté 35 kilos de tomates rouges, 29 kilos de tomates jaunes.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 les vend par cageots de 8 kg.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cageots cela fait-il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791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</a:t>
            </a:r>
            <a:r>
              <a:rPr lang="fr-FR" sz="3200">
                <a:solidFill>
                  <a:srgbClr val="C00000"/>
                </a:solidFill>
              </a:rPr>
              <a:t>de cageots. 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8 cageots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BA4FD2-3145-E976-CF23-913A2D27005D}"/>
              </a:ext>
            </a:extLst>
          </p:cNvPr>
          <p:cNvSpPr/>
          <p:nvPr/>
        </p:nvSpPr>
        <p:spPr>
          <a:xfrm>
            <a:off x="6198923" y="2638421"/>
            <a:ext cx="2423439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/>
              <a:t>35 + 29</a:t>
            </a:r>
            <a:endParaRPr lang="fr-FR" sz="20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8582F7F-2C3F-4383-D0B7-BEAFB3DE4716}"/>
              </a:ext>
            </a:extLst>
          </p:cNvPr>
          <p:cNvSpPr txBox="1"/>
          <p:nvPr/>
        </p:nvSpPr>
        <p:spPr>
          <a:xfrm>
            <a:off x="3513583" y="3921557"/>
            <a:ext cx="46144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35 + 29 = 64</a:t>
            </a:r>
          </a:p>
          <a:p>
            <a:r>
              <a:rPr lang="fr-FR" sz="3200" dirty="0">
                <a:solidFill>
                  <a:srgbClr val="C00000"/>
                </a:solidFill>
              </a:rPr>
              <a:t>64 : 8 = 8</a:t>
            </a:r>
          </a:p>
          <a:p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6A8AB8-AF55-C2D9-285F-2CF721D00F5E}"/>
              </a:ext>
            </a:extLst>
          </p:cNvPr>
          <p:cNvSpPr/>
          <p:nvPr/>
        </p:nvSpPr>
        <p:spPr>
          <a:xfrm>
            <a:off x="6198923" y="3055765"/>
            <a:ext cx="739419" cy="53904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7757AB-AB1B-0DEE-3EB8-A9348AD55B32}"/>
              </a:ext>
            </a:extLst>
          </p:cNvPr>
          <p:cNvSpPr/>
          <p:nvPr/>
        </p:nvSpPr>
        <p:spPr>
          <a:xfrm>
            <a:off x="7882943" y="3064425"/>
            <a:ext cx="739419" cy="53904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DCDA44-D58F-ED83-3A89-FA40F03372EF}"/>
              </a:ext>
            </a:extLst>
          </p:cNvPr>
          <p:cNvSpPr/>
          <p:nvPr/>
        </p:nvSpPr>
        <p:spPr>
          <a:xfrm>
            <a:off x="7036983" y="3080429"/>
            <a:ext cx="739419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9" name="Accolade fermante 18">
            <a:extLst>
              <a:ext uri="{FF2B5EF4-FFF2-40B4-BE49-F238E27FC236}">
                <a16:creationId xmlns:a16="http://schemas.microsoft.com/office/drawing/2014/main" id="{4074C518-790B-B6DA-EF5F-E8A52BC12904}"/>
              </a:ext>
            </a:extLst>
          </p:cNvPr>
          <p:cNvSpPr/>
          <p:nvPr/>
        </p:nvSpPr>
        <p:spPr>
          <a:xfrm rot="5400000">
            <a:off x="7271799" y="2696269"/>
            <a:ext cx="269223" cy="2155338"/>
          </a:xfrm>
          <a:prstGeom prst="rightBrace">
            <a:avLst>
              <a:gd name="adj1" fmla="val 3849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FC8F98-9ECB-F9F0-9064-50995C0A92C5}"/>
              </a:ext>
            </a:extLst>
          </p:cNvPr>
          <p:cNvSpPr/>
          <p:nvPr/>
        </p:nvSpPr>
        <p:spPr>
          <a:xfrm>
            <a:off x="6373591" y="3878946"/>
            <a:ext cx="2110489" cy="3390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101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6" grpId="0"/>
      <p:bldP spid="5" grpId="0" animBg="1"/>
      <p:bldP spid="4" grpId="0" animBg="1"/>
      <p:bldP spid="15" grpId="0" animBg="1"/>
      <p:bldP spid="17" grpId="0" animBg="1"/>
      <p:bldP spid="19" grpId="0" animBg="1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3063</TotalTime>
  <Words>235</Words>
  <Application>Microsoft Office PowerPoint</Application>
  <PresentationFormat>Affichage à l'écran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 :</vt:lpstr>
      <vt:lpstr>Je cherche en suivant les 4 étapes :</vt:lpstr>
      <vt:lpstr>Cherchez la solution au problème :</vt:lpstr>
      <vt:lpstr>Je cherche en suivant les 4 étapes :</vt:lpstr>
      <vt:lpstr>Cherchez la solution au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98</cp:revision>
  <dcterms:created xsi:type="dcterms:W3CDTF">2023-02-07T14:55:57Z</dcterms:created>
  <dcterms:modified xsi:type="dcterms:W3CDTF">2025-08-13T20:09:57Z</dcterms:modified>
</cp:coreProperties>
</file>